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4" r:id="rId10"/>
    <p:sldId id="363" r:id="rId11"/>
    <p:sldId id="288" r:id="rId12"/>
    <p:sldId id="332" r:id="rId13"/>
    <p:sldId id="333" r:id="rId14"/>
    <p:sldId id="290" r:id="rId15"/>
    <p:sldId id="292" r:id="rId16"/>
    <p:sldId id="318" r:id="rId17"/>
    <p:sldId id="336" r:id="rId18"/>
    <p:sldId id="291" r:id="rId19"/>
    <p:sldId id="269" r:id="rId20"/>
    <p:sldId id="337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69" r:id="rId67"/>
    <p:sldId id="370" r:id="rId68"/>
    <p:sldId id="277" r:id="rId69"/>
    <p:sldId id="278" r:id="rId70"/>
    <p:sldId id="279" r:id="rId71"/>
    <p:sldId id="281" r:id="rId72"/>
    <p:sldId id="282" r:id="rId73"/>
    <p:sldId id="283" r:id="rId74"/>
    <p:sldId id="284" r:id="rId75"/>
    <p:sldId id="287" r:id="rId76"/>
    <p:sldId id="285" r:id="rId77"/>
    <p:sldId id="286" r:id="rId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E06"/>
    <a:srgbClr val="582808"/>
    <a:srgbClr val="131E0C"/>
    <a:srgbClr val="1E2F13"/>
    <a:srgbClr val="DBBA00"/>
    <a:srgbClr val="FF9003"/>
    <a:srgbClr val="905600"/>
    <a:srgbClr val="FF0C0C"/>
    <a:srgbClr val="FB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918" autoAdjust="0"/>
  </p:normalViewPr>
  <p:slideViewPr>
    <p:cSldViewPr snapToGrid="0">
      <p:cViewPr varScale="1">
        <p:scale>
          <a:sx n="99" d="100"/>
          <a:sy n="99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png"/><Relationship Id="rId18" Type="http://schemas.microsoft.com/office/2007/relationships/hdphoto" Target="../media/hdphoto8.wdp"/><Relationship Id="rId26" Type="http://schemas.openxmlformats.org/officeDocument/2006/relationships/image" Target="../media/image40.png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image" Target="../media/image27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3.wdp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6.wdp"/><Relationship Id="rId7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88.png"/><Relationship Id="rId4" Type="http://schemas.microsoft.com/office/2007/relationships/hdphoto" Target="../media/hdphoto17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microsoft.com/office/2007/relationships/hdphoto" Target="../media/hdphoto21.wdp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5.wdp"/><Relationship Id="rId5" Type="http://schemas.openxmlformats.org/officeDocument/2006/relationships/image" Target="../media/image97.png"/><Relationship Id="rId4" Type="http://schemas.microsoft.com/office/2007/relationships/hdphoto" Target="../media/hdphoto24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8.png"/><Relationship Id="rId18" Type="http://schemas.openxmlformats.org/officeDocument/2006/relationships/image" Target="../media/image59.png"/><Relationship Id="rId3" Type="http://schemas.openxmlformats.org/officeDocument/2006/relationships/image" Target="../media/image103.png"/><Relationship Id="rId21" Type="http://schemas.openxmlformats.org/officeDocument/2006/relationships/image" Target="../media/image112.png"/><Relationship Id="rId7" Type="http://schemas.openxmlformats.org/officeDocument/2006/relationships/image" Target="../media/image51.png"/><Relationship Id="rId12" Type="http://schemas.openxmlformats.org/officeDocument/2006/relationships/image" Target="../media/image107.png"/><Relationship Id="rId17" Type="http://schemas.openxmlformats.org/officeDocument/2006/relationships/image" Target="../media/image58.png"/><Relationship Id="rId2" Type="http://schemas.openxmlformats.org/officeDocument/2006/relationships/image" Target="../media/image102.png"/><Relationship Id="rId16" Type="http://schemas.openxmlformats.org/officeDocument/2006/relationships/image" Target="../media/image5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60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image" Target="../media/image55.png"/><Relationship Id="rId19" Type="http://schemas.openxmlformats.org/officeDocument/2006/relationships/image" Target="../media/image61.png"/><Relationship Id="rId4" Type="http://schemas.openxmlformats.org/officeDocument/2006/relationships/image" Target="../media/image104.png"/><Relationship Id="rId9" Type="http://schemas.openxmlformats.org/officeDocument/2006/relationships/image" Target="../media/image54.png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9.png"/><Relationship Id="rId18" Type="http://schemas.microsoft.com/office/2007/relationships/hdphoto" Target="../media/hdphoto36.wdp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microsoft.com/office/2007/relationships/hdphoto" Target="../media/hdphoto33.wdp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4.xml"/><Relationship Id="rId16" Type="http://schemas.microsoft.com/office/2007/relationships/hdphoto" Target="../media/hdphoto3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8.png"/><Relationship Id="rId5" Type="http://schemas.openxmlformats.org/officeDocument/2006/relationships/image" Target="../media/image116.png"/><Relationship Id="rId15" Type="http://schemas.openxmlformats.org/officeDocument/2006/relationships/image" Target="../media/image120.png"/><Relationship Id="rId10" Type="http://schemas.openxmlformats.org/officeDocument/2006/relationships/image" Target="../media/image55.png"/><Relationship Id="rId4" Type="http://schemas.microsoft.com/office/2007/relationships/hdphoto" Target="../media/hdphoto30.wdp"/><Relationship Id="rId9" Type="http://schemas.openxmlformats.org/officeDocument/2006/relationships/image" Target="../media/image114.png"/><Relationship Id="rId14" Type="http://schemas.microsoft.com/office/2007/relationships/hdphoto" Target="../media/hdphoto34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8.wdp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1.wdp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png"/><Relationship Id="rId18" Type="http://schemas.microsoft.com/office/2007/relationships/hdphoto" Target="../media/hdphoto8.wdp"/><Relationship Id="rId26" Type="http://schemas.openxmlformats.org/officeDocument/2006/relationships/image" Target="../media/image40.png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image" Target="../media/image27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microsoft.com/office/2007/relationships/hdphoto" Target="../media/hdphoto12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microsoft.com/office/2007/relationships/hdphoto" Target="../media/hdphoto45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microsoft.com/office/2007/relationships/hdphoto" Target="../media/hdphoto43.wdp"/><Relationship Id="rId4" Type="http://schemas.openxmlformats.org/officeDocument/2006/relationships/image" Target="../media/image128.png"/><Relationship Id="rId9" Type="http://schemas.microsoft.com/office/2007/relationships/hdphoto" Target="../media/hdphoto45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2.wdp"/><Relationship Id="rId5" Type="http://schemas.openxmlformats.org/officeDocument/2006/relationships/image" Target="../media/image94.png"/><Relationship Id="rId4" Type="http://schemas.microsoft.com/office/2007/relationships/hdphoto" Target="../media/hdphoto17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6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41.png"/><Relationship Id="rId4" Type="http://schemas.microsoft.com/office/2007/relationships/hdphoto" Target="../media/hdphoto5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microsoft.com/office/2007/relationships/hdphoto" Target="../media/hdphoto56.wdp"/><Relationship Id="rId4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microsoft.com/office/2007/relationships/hdphoto" Target="../media/hdphoto59.wdp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microsoft.com/office/2007/relationships/hdphoto" Target="../media/hdphoto62.wdp"/><Relationship Id="rId4" Type="http://schemas.openxmlformats.org/officeDocument/2006/relationships/image" Target="../media/image151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9.png"/><Relationship Id="rId18" Type="http://schemas.microsoft.com/office/2007/relationships/hdphoto" Target="../media/hdphoto72.wdp"/><Relationship Id="rId3" Type="http://schemas.openxmlformats.org/officeDocument/2006/relationships/image" Target="../media/image154.png"/><Relationship Id="rId21" Type="http://schemas.openxmlformats.org/officeDocument/2006/relationships/image" Target="../media/image163.png"/><Relationship Id="rId7" Type="http://schemas.openxmlformats.org/officeDocument/2006/relationships/image" Target="../media/image156.png"/><Relationship Id="rId12" Type="http://schemas.microsoft.com/office/2007/relationships/hdphoto" Target="../media/hdphoto69.wdp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6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8.png"/><Relationship Id="rId5" Type="http://schemas.openxmlformats.org/officeDocument/2006/relationships/image" Target="../media/image155.png"/><Relationship Id="rId15" Type="http://schemas.openxmlformats.org/officeDocument/2006/relationships/image" Target="../media/image160.png"/><Relationship Id="rId10" Type="http://schemas.microsoft.com/office/2007/relationships/hdphoto" Target="../media/hdphoto68.wdp"/><Relationship Id="rId19" Type="http://schemas.openxmlformats.org/officeDocument/2006/relationships/image" Target="../media/image162.png"/><Relationship Id="rId4" Type="http://schemas.microsoft.com/office/2007/relationships/hdphoto" Target="../media/hdphoto65.wdp"/><Relationship Id="rId9" Type="http://schemas.openxmlformats.org/officeDocument/2006/relationships/image" Target="../media/image157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9.png"/><Relationship Id="rId18" Type="http://schemas.microsoft.com/office/2007/relationships/hdphoto" Target="../media/hdphoto82.wdp"/><Relationship Id="rId3" Type="http://schemas.openxmlformats.org/officeDocument/2006/relationships/image" Target="../media/image164.png"/><Relationship Id="rId21" Type="http://schemas.openxmlformats.org/officeDocument/2006/relationships/image" Target="../media/image173.png"/><Relationship Id="rId7" Type="http://schemas.openxmlformats.org/officeDocument/2006/relationships/image" Target="../media/image166.png"/><Relationship Id="rId12" Type="http://schemas.microsoft.com/office/2007/relationships/hdphoto" Target="../media/hdphoto79.wdp"/><Relationship Id="rId17" Type="http://schemas.openxmlformats.org/officeDocument/2006/relationships/image" Target="../media/image171.png"/><Relationship Id="rId2" Type="http://schemas.openxmlformats.org/officeDocument/2006/relationships/notesSlide" Target="../notesSlides/notesSlide7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8.png"/><Relationship Id="rId5" Type="http://schemas.openxmlformats.org/officeDocument/2006/relationships/image" Target="../media/image165.png"/><Relationship Id="rId15" Type="http://schemas.openxmlformats.org/officeDocument/2006/relationships/image" Target="../media/image170.png"/><Relationship Id="rId10" Type="http://schemas.microsoft.com/office/2007/relationships/hdphoto" Target="../media/hdphoto78.wdp"/><Relationship Id="rId19" Type="http://schemas.openxmlformats.org/officeDocument/2006/relationships/image" Target="../media/image172.png"/><Relationship Id="rId4" Type="http://schemas.microsoft.com/office/2007/relationships/hdphoto" Target="../media/hdphoto75.wdp"/><Relationship Id="rId9" Type="http://schemas.openxmlformats.org/officeDocument/2006/relationships/image" Target="../media/image167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9.png"/><Relationship Id="rId18" Type="http://schemas.microsoft.com/office/2007/relationships/hdphoto" Target="../media/hdphoto92.wdp"/><Relationship Id="rId3" Type="http://schemas.openxmlformats.org/officeDocument/2006/relationships/image" Target="../media/image174.png"/><Relationship Id="rId21" Type="http://schemas.openxmlformats.org/officeDocument/2006/relationships/image" Target="../media/image146.png"/><Relationship Id="rId7" Type="http://schemas.openxmlformats.org/officeDocument/2006/relationships/image" Target="../media/image176.png"/><Relationship Id="rId12" Type="http://schemas.microsoft.com/office/2007/relationships/hdphoto" Target="../media/hdphoto89.wdp"/><Relationship Id="rId17" Type="http://schemas.openxmlformats.org/officeDocument/2006/relationships/image" Target="../media/image181.png"/><Relationship Id="rId2" Type="http://schemas.openxmlformats.org/officeDocument/2006/relationships/notesSlide" Target="../notesSlides/notesSlide8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8.png"/><Relationship Id="rId5" Type="http://schemas.openxmlformats.org/officeDocument/2006/relationships/image" Target="../media/image175.png"/><Relationship Id="rId15" Type="http://schemas.openxmlformats.org/officeDocument/2006/relationships/image" Target="../media/image180.png"/><Relationship Id="rId10" Type="http://schemas.microsoft.com/office/2007/relationships/hdphoto" Target="../media/hdphoto88.wdp"/><Relationship Id="rId19" Type="http://schemas.openxmlformats.org/officeDocument/2006/relationships/image" Target="../media/image182.png"/><Relationship Id="rId4" Type="http://schemas.microsoft.com/office/2007/relationships/hdphoto" Target="../media/hdphoto85.wdp"/><Relationship Id="rId9" Type="http://schemas.openxmlformats.org/officeDocument/2006/relationships/image" Target="../media/image177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8.png"/><Relationship Id="rId18" Type="http://schemas.microsoft.com/office/2007/relationships/hdphoto" Target="../media/hdphoto101.wdp"/><Relationship Id="rId3" Type="http://schemas.openxmlformats.org/officeDocument/2006/relationships/image" Target="../media/image183.png"/><Relationship Id="rId21" Type="http://schemas.openxmlformats.org/officeDocument/2006/relationships/image" Target="../media/image192.png"/><Relationship Id="rId7" Type="http://schemas.openxmlformats.org/officeDocument/2006/relationships/image" Target="../media/image185.png"/><Relationship Id="rId12" Type="http://schemas.microsoft.com/office/2007/relationships/hdphoto" Target="../media/hdphoto98.wdp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7.png"/><Relationship Id="rId5" Type="http://schemas.openxmlformats.org/officeDocument/2006/relationships/image" Target="../media/image184.png"/><Relationship Id="rId15" Type="http://schemas.openxmlformats.org/officeDocument/2006/relationships/image" Target="../media/image189.png"/><Relationship Id="rId10" Type="http://schemas.microsoft.com/office/2007/relationships/hdphoto" Target="../media/hdphoto97.wdp"/><Relationship Id="rId19" Type="http://schemas.openxmlformats.org/officeDocument/2006/relationships/image" Target="../media/image191.png"/><Relationship Id="rId4" Type="http://schemas.microsoft.com/office/2007/relationships/hdphoto" Target="../media/hdphoto94.wdp"/><Relationship Id="rId9" Type="http://schemas.openxmlformats.org/officeDocument/2006/relationships/image" Target="../media/image186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8.png"/><Relationship Id="rId18" Type="http://schemas.microsoft.com/office/2007/relationships/hdphoto" Target="../media/hdphoto111.wdp"/><Relationship Id="rId3" Type="http://schemas.openxmlformats.org/officeDocument/2006/relationships/image" Target="../media/image193.png"/><Relationship Id="rId21" Type="http://schemas.openxmlformats.org/officeDocument/2006/relationships/image" Target="../media/image202.png"/><Relationship Id="rId7" Type="http://schemas.openxmlformats.org/officeDocument/2006/relationships/image" Target="../media/image195.png"/><Relationship Id="rId12" Type="http://schemas.microsoft.com/office/2007/relationships/hdphoto" Target="../media/hdphoto108.wdp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microsoft.com/office/2007/relationships/hdphoto" Target="../media/hdphoto107.wdp"/><Relationship Id="rId19" Type="http://schemas.openxmlformats.org/officeDocument/2006/relationships/image" Target="../media/image201.png"/><Relationship Id="rId4" Type="http://schemas.microsoft.com/office/2007/relationships/hdphoto" Target="../media/hdphoto104.wdp"/><Relationship Id="rId9" Type="http://schemas.openxmlformats.org/officeDocument/2006/relationships/image" Target="../media/image196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8.png"/><Relationship Id="rId18" Type="http://schemas.microsoft.com/office/2007/relationships/hdphoto" Target="../media/hdphoto121.wdp"/><Relationship Id="rId3" Type="http://schemas.openxmlformats.org/officeDocument/2006/relationships/image" Target="../media/image203.png"/><Relationship Id="rId21" Type="http://schemas.openxmlformats.org/officeDocument/2006/relationships/image" Target="../media/image212.png"/><Relationship Id="rId7" Type="http://schemas.openxmlformats.org/officeDocument/2006/relationships/image" Target="../media/image205.png"/><Relationship Id="rId12" Type="http://schemas.microsoft.com/office/2007/relationships/hdphoto" Target="../media/hdphoto118.wdp"/><Relationship Id="rId17" Type="http://schemas.openxmlformats.org/officeDocument/2006/relationships/image" Target="../media/image210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7.png"/><Relationship Id="rId5" Type="http://schemas.openxmlformats.org/officeDocument/2006/relationships/image" Target="../media/image204.png"/><Relationship Id="rId15" Type="http://schemas.openxmlformats.org/officeDocument/2006/relationships/image" Target="../media/image209.png"/><Relationship Id="rId10" Type="http://schemas.microsoft.com/office/2007/relationships/hdphoto" Target="../media/hdphoto117.wdp"/><Relationship Id="rId19" Type="http://schemas.openxmlformats.org/officeDocument/2006/relationships/image" Target="../media/image211.png"/><Relationship Id="rId4" Type="http://schemas.microsoft.com/office/2007/relationships/hdphoto" Target="../media/hdphoto114.wdp"/><Relationship Id="rId9" Type="http://schemas.openxmlformats.org/officeDocument/2006/relationships/image" Target="../media/image206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8.png"/><Relationship Id="rId18" Type="http://schemas.microsoft.com/office/2007/relationships/hdphoto" Target="../media/hdphoto131.wdp"/><Relationship Id="rId3" Type="http://schemas.openxmlformats.org/officeDocument/2006/relationships/image" Target="../media/image213.png"/><Relationship Id="rId21" Type="http://schemas.openxmlformats.org/officeDocument/2006/relationships/image" Target="../media/image222.png"/><Relationship Id="rId7" Type="http://schemas.openxmlformats.org/officeDocument/2006/relationships/image" Target="../media/image215.png"/><Relationship Id="rId12" Type="http://schemas.microsoft.com/office/2007/relationships/hdphoto" Target="../media/hdphoto128.wdp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7.png"/><Relationship Id="rId5" Type="http://schemas.openxmlformats.org/officeDocument/2006/relationships/image" Target="../media/image214.png"/><Relationship Id="rId15" Type="http://schemas.openxmlformats.org/officeDocument/2006/relationships/image" Target="../media/image219.png"/><Relationship Id="rId10" Type="http://schemas.microsoft.com/office/2007/relationships/hdphoto" Target="../media/hdphoto127.wdp"/><Relationship Id="rId19" Type="http://schemas.openxmlformats.org/officeDocument/2006/relationships/image" Target="../media/image221.png"/><Relationship Id="rId4" Type="http://schemas.microsoft.com/office/2007/relationships/hdphoto" Target="../media/hdphoto124.wdp"/><Relationship Id="rId9" Type="http://schemas.openxmlformats.org/officeDocument/2006/relationships/image" Target="../media/image216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8.png"/><Relationship Id="rId18" Type="http://schemas.microsoft.com/office/2007/relationships/hdphoto" Target="../media/hdphoto141.wdp"/><Relationship Id="rId3" Type="http://schemas.openxmlformats.org/officeDocument/2006/relationships/image" Target="../media/image223.png"/><Relationship Id="rId21" Type="http://schemas.openxmlformats.org/officeDocument/2006/relationships/image" Target="../media/image232.png"/><Relationship Id="rId7" Type="http://schemas.openxmlformats.org/officeDocument/2006/relationships/image" Target="../media/image225.png"/><Relationship Id="rId12" Type="http://schemas.microsoft.com/office/2007/relationships/hdphoto" Target="../media/hdphoto138.wdp"/><Relationship Id="rId17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7.png"/><Relationship Id="rId5" Type="http://schemas.openxmlformats.org/officeDocument/2006/relationships/image" Target="../media/image224.png"/><Relationship Id="rId15" Type="http://schemas.openxmlformats.org/officeDocument/2006/relationships/image" Target="../media/image229.png"/><Relationship Id="rId10" Type="http://schemas.microsoft.com/office/2007/relationships/hdphoto" Target="../media/hdphoto137.wdp"/><Relationship Id="rId19" Type="http://schemas.openxmlformats.org/officeDocument/2006/relationships/image" Target="../media/image231.png"/><Relationship Id="rId4" Type="http://schemas.microsoft.com/office/2007/relationships/hdphoto" Target="../media/hdphoto134.wdp"/><Relationship Id="rId9" Type="http://schemas.openxmlformats.org/officeDocument/2006/relationships/image" Target="../media/image226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8.png"/><Relationship Id="rId18" Type="http://schemas.microsoft.com/office/2007/relationships/hdphoto" Target="../media/hdphoto151.wdp"/><Relationship Id="rId3" Type="http://schemas.openxmlformats.org/officeDocument/2006/relationships/image" Target="../media/image233.png"/><Relationship Id="rId21" Type="http://schemas.openxmlformats.org/officeDocument/2006/relationships/image" Target="../media/image241.png"/><Relationship Id="rId7" Type="http://schemas.openxmlformats.org/officeDocument/2006/relationships/image" Target="../media/image235.png"/><Relationship Id="rId12" Type="http://schemas.microsoft.com/office/2007/relationships/hdphoto" Target="../media/hdphoto148.wdp"/><Relationship Id="rId17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7.png"/><Relationship Id="rId5" Type="http://schemas.openxmlformats.org/officeDocument/2006/relationships/image" Target="../media/image234.png"/><Relationship Id="rId15" Type="http://schemas.openxmlformats.org/officeDocument/2006/relationships/image" Target="../media/image239.png"/><Relationship Id="rId10" Type="http://schemas.microsoft.com/office/2007/relationships/hdphoto" Target="../media/hdphoto147.wdp"/><Relationship Id="rId19" Type="http://schemas.openxmlformats.org/officeDocument/2006/relationships/image" Target="../media/image152.png"/><Relationship Id="rId4" Type="http://schemas.microsoft.com/office/2007/relationships/hdphoto" Target="../media/hdphoto144.wdp"/><Relationship Id="rId9" Type="http://schemas.openxmlformats.org/officeDocument/2006/relationships/image" Target="../media/image236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18526</TotalTime>
  <Words>1676</Words>
  <Application>Microsoft Office PowerPoint</Application>
  <PresentationFormat>寬螢幕</PresentationFormat>
  <Paragraphs>632</Paragraphs>
  <Slides>77</Slides>
  <Notes>16</Notes>
  <HiddenSlides>15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7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678</cp:revision>
  <dcterms:created xsi:type="dcterms:W3CDTF">2016-12-17T21:27:02Z</dcterms:created>
  <dcterms:modified xsi:type="dcterms:W3CDTF">2017-07-22T04:45:40Z</dcterms:modified>
</cp:coreProperties>
</file>